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2" r:id="rId4"/>
    <p:sldId id="274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7" r:id="rId15"/>
    <p:sldId id="283" r:id="rId16"/>
    <p:sldId id="285" r:id="rId17"/>
    <p:sldId id="28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</a:rPr>
              <a:t>PRESENTING GAME IDEA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851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99" y="1807922"/>
            <a:ext cx="2192031" cy="3078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34330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Stats 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11" y="2538066"/>
            <a:ext cx="1175415" cy="15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392" y="2028305"/>
            <a:ext cx="4694189" cy="2718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 point: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Movement speed: Higher is stronger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Attack range: Melee/Long-range</a:t>
            </a:r>
          </a:p>
          <a:p>
            <a:pPr marL="0" indent="0">
              <a:buNone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Static/Dynamic</a:t>
            </a:r>
          </a:p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7" y="2148487"/>
            <a:ext cx="365760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5" y="2601867"/>
            <a:ext cx="371782" cy="37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55" y="3059083"/>
            <a:ext cx="470023" cy="47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72" y="3612924"/>
            <a:ext cx="452706" cy="4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885" y="5523482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Monster’s stats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MONSTERS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6" y="3511829"/>
            <a:ext cx="585789" cy="66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75" y="5014406"/>
            <a:ext cx="913275" cy="839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4665919"/>
            <a:ext cx="880909" cy="119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4961193"/>
            <a:ext cx="480333" cy="89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21" y="3511829"/>
            <a:ext cx="631677" cy="78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69" y="2077287"/>
            <a:ext cx="633020" cy="633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0" y="2165729"/>
            <a:ext cx="589958" cy="544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2885" y="1401387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TIER 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691" y="2209980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691" y="351833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1691" y="5101668"/>
            <a:ext cx="106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Tier 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8341" y="2813318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Nokken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4388" y="4346092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Spear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272" y="2856370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7272" y="4327365"/>
            <a:ext cx="106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Moblin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4388" y="602480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Warwick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7272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3889" y="6017392"/>
            <a:ext cx="10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Maokai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812" y="198726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0" y="4856795"/>
            <a:ext cx="3238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95" y="5595935"/>
            <a:ext cx="295275" cy="180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9" y="2815460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07" y="3414729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3963849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4535836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062195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00" y="5596569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2706316"/>
            <a:ext cx="285750" cy="285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32" y="3409361"/>
            <a:ext cx="304800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4155664"/>
            <a:ext cx="285750" cy="276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2" y="4844596"/>
            <a:ext cx="295275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18" y="5674015"/>
            <a:ext cx="314325" cy="314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2494279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5" y="3030794"/>
            <a:ext cx="323850" cy="3238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70" y="3611419"/>
            <a:ext cx="295275" cy="285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127352"/>
            <a:ext cx="323850" cy="323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4766920"/>
            <a:ext cx="295275" cy="2952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29" y="5352360"/>
            <a:ext cx="323850" cy="323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51" y="5988340"/>
            <a:ext cx="323850" cy="104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6" y="2857260"/>
            <a:ext cx="304800" cy="247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3450410"/>
            <a:ext cx="304800" cy="2476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97" y="4167669"/>
            <a:ext cx="304800" cy="2476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29" y="4813456"/>
            <a:ext cx="304800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22" y="2885037"/>
            <a:ext cx="295275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81" y="3674970"/>
            <a:ext cx="295275" cy="285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63" y="4527706"/>
            <a:ext cx="295275" cy="285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32" y="5443535"/>
            <a:ext cx="295275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73" y="2813502"/>
            <a:ext cx="200025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1" y="3481387"/>
            <a:ext cx="200025" cy="276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58" y="4149272"/>
            <a:ext cx="209550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94935" y="1987262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20058" y="1961411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9015" y="1980314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46055" y="1962297"/>
            <a:ext cx="127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2" y="1798335"/>
            <a:ext cx="679768" cy="679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8" y="1562793"/>
            <a:ext cx="6928144" cy="344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3126" y="2729418"/>
            <a:ext cx="21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 Container item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9" y="3811730"/>
            <a:ext cx="1352878" cy="75011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2345858" y="456184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19" y="5246371"/>
            <a:ext cx="1352878" cy="7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ITEMS SYSTEM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48" y="1562793"/>
            <a:ext cx="7613040" cy="376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131" y="570584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542830"/>
            <a:ext cx="3046530" cy="235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93" y="1463040"/>
            <a:ext cx="3099185" cy="235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56" y="3917709"/>
            <a:ext cx="3295505" cy="25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skills system for specific weapon.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combo attack for slash skill.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Crafting items instead of buy directly in shop by materials.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Enhance weapon to unlock new skill.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quests system.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Optimize game.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Change outfit of main character when equip new equipment.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more effects.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782" y="277922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THANKS!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32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1" y="894239"/>
            <a:ext cx="8380883" cy="52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2793"/>
            <a:ext cx="8596668" cy="44785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character’s stats and other character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Inventory and Items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in future</a:t>
            </a:r>
          </a:p>
          <a:p>
            <a:pPr marL="457200" lvl="1" indent="0">
              <a:buNone/>
            </a:pP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SUMMARY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020887"/>
            <a:ext cx="8596668" cy="97259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rise of darkness is a 2D, ¾ view, action, adventure game where you go through all various places to defeat demons army with various weapons</a:t>
            </a:r>
          </a:p>
          <a:p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1" y="1521557"/>
            <a:ext cx="6722534" cy="33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DETAILS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58" y="1820698"/>
            <a:ext cx="7605419" cy="3779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6" y="3214987"/>
            <a:ext cx="700347" cy="655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12" y="2887454"/>
            <a:ext cx="700347" cy="655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6" y="1196668"/>
            <a:ext cx="700347" cy="655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15" y="1607146"/>
            <a:ext cx="700347" cy="6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SCENES IN GAME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6" y="1812606"/>
            <a:ext cx="3852399" cy="194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61" y="1812606"/>
            <a:ext cx="3926141" cy="194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61" y="4383858"/>
            <a:ext cx="3847043" cy="1908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68" y="4383858"/>
            <a:ext cx="3857477" cy="1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717" y="1622847"/>
            <a:ext cx="7635902" cy="3795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885" y="5677496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game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526" y="1576781"/>
            <a:ext cx="7628281" cy="3787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Defeat all monsters to clear stage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PLAY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884" y="5577744"/>
            <a:ext cx="696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gold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drop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items when defeat monsters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37" y="1576781"/>
            <a:ext cx="762066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546</TotalTime>
  <Words>232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Trebuchet MS</vt:lpstr>
      <vt:lpstr>Wingdings</vt:lpstr>
      <vt:lpstr>Wingdings 3</vt:lpstr>
      <vt:lpstr>Facet</vt:lpstr>
      <vt:lpstr>PRESENTING GAME IDEA</vt:lpstr>
      <vt:lpstr>PowerPoint Presentation</vt:lpstr>
      <vt:lpstr>CONTENTS</vt:lpstr>
      <vt:lpstr>GAME SUMMARY</vt:lpstr>
      <vt:lpstr>GAME DETAILS</vt:lpstr>
      <vt:lpstr>SOME SCENES IN GAME</vt:lpstr>
      <vt:lpstr>HOW TO PLAY</vt:lpstr>
      <vt:lpstr>HOW TO PLAY</vt:lpstr>
      <vt:lpstr>HOW TO PLAY</vt:lpstr>
      <vt:lpstr>MAIN CHARACTER’S STATS</vt:lpstr>
      <vt:lpstr>MONSTERS</vt:lpstr>
      <vt:lpstr>MONSTERS</vt:lpstr>
      <vt:lpstr>INVENTORY &amp; ITEMS SYSTEM</vt:lpstr>
      <vt:lpstr>INVENTORY &amp; ITEMS SYSTEM</vt:lpstr>
      <vt:lpstr>INVENTORY &amp; ITEMS SYSTEM</vt:lpstr>
      <vt:lpstr>SHOP</vt:lpstr>
      <vt:lpstr>DEVELOPMENT PLAN IN FUTURE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Hiếu Nguyễn</dc:creator>
  <cp:lastModifiedBy>Trọng Hiếu Nguyễn</cp:lastModifiedBy>
  <cp:revision>51</cp:revision>
  <dcterms:created xsi:type="dcterms:W3CDTF">2019-07-07T00:52:58Z</dcterms:created>
  <dcterms:modified xsi:type="dcterms:W3CDTF">2019-08-02T03:10:54Z</dcterms:modified>
</cp:coreProperties>
</file>